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92" r:id="rId4"/>
    <p:sldId id="260" r:id="rId5"/>
    <p:sldId id="261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63" r:id="rId15"/>
    <p:sldId id="264" r:id="rId16"/>
    <p:sldId id="258" r:id="rId17"/>
    <p:sldId id="265" r:id="rId18"/>
    <p:sldId id="266" r:id="rId19"/>
    <p:sldId id="267" r:id="rId20"/>
    <p:sldId id="271" r:id="rId21"/>
    <p:sldId id="259" r:id="rId22"/>
    <p:sldId id="268" r:id="rId23"/>
    <p:sldId id="269" r:id="rId24"/>
    <p:sldId id="270" r:id="rId25"/>
    <p:sldId id="273" r:id="rId26"/>
    <p:sldId id="274" r:id="rId27"/>
    <p:sldId id="275" r:id="rId28"/>
    <p:sldId id="276" r:id="rId29"/>
    <p:sldId id="277" r:id="rId30"/>
    <p:sldId id="279" r:id="rId31"/>
    <p:sldId id="278" r:id="rId32"/>
    <p:sldId id="262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46" d="100"/>
          <a:sy n="46" d="100"/>
        </p:scale>
        <p:origin x="1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2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4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5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1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7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9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3ECF-07AC-4487-96A6-328F2081FD4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F896-2CBD-4EA3-AD30-6F1FDE6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LMS Refresh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Kareem Boctor, Michael Lujan, and Marissa Sanchez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13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92"/>
            <a:ext cx="12246855" cy="36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6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051"/>
            <a:ext cx="12192000" cy="31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051"/>
            <a:ext cx="12192000" cy="31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5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36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1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ee Davita" panose="02000806000000020004" pitchFamily="50" charset="0"/>
              </a:rPr>
              <a:t>Before: Training Buttons</a:t>
            </a:r>
            <a:endParaRPr lang="en-US" dirty="0"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" y="1814794"/>
            <a:ext cx="11026594" cy="43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7708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After: Training Buttons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084"/>
            <a:ext cx="10515600" cy="40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9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Icons for Tracks: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Before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13281312" cy="32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Icons for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Tracks: After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52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8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Icons for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Tracks: After continued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085714" cy="5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Icons for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Tracks: After continued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532"/>
            <a:ext cx="12291419" cy="49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9505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Goals of Refresh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1" y="2178915"/>
            <a:ext cx="10515600" cy="4351338"/>
          </a:xfrm>
        </p:spPr>
        <p:txBody>
          <a:bodyPr/>
          <a:lstStyle/>
          <a:p>
            <a:r>
              <a:rPr lang="en-US" dirty="0" smtClean="0"/>
              <a:t>Make LMS more aesthetically pleasing, while using DaVita Brand Guidelines</a:t>
            </a:r>
          </a:p>
          <a:p>
            <a:r>
              <a:rPr lang="en-US" dirty="0" smtClean="0"/>
              <a:t>Easier Navigation for Users</a:t>
            </a:r>
          </a:p>
          <a:p>
            <a:r>
              <a:rPr lang="en-US" dirty="0" smtClean="0"/>
              <a:t>Goal to Go-live Thursday, April 21</a:t>
            </a:r>
            <a:r>
              <a:rPr lang="en-US" baseline="30000" dirty="0" smtClean="0"/>
              <a:t>st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81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Before: No Hero Images for Tracks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278"/>
            <a:ext cx="11953967" cy="530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8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12444761" cy="36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12474478" cy="33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22"/>
            <a:ext cx="12400156" cy="38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2831"/>
            <a:ext cx="12192000" cy="30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3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320"/>
            <a:ext cx="12355551" cy="37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0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320"/>
            <a:ext cx="12355551" cy="37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3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80157"/>
            <a:ext cx="12192000" cy="36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4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784"/>
            <a:ext cx="12192000" cy="35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989"/>
            <a:ext cx="12358321" cy="37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95054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Good to know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1" y="2178915"/>
            <a:ext cx="10515600" cy="4351338"/>
          </a:xfrm>
        </p:spPr>
        <p:txBody>
          <a:bodyPr/>
          <a:lstStyle/>
          <a:p>
            <a:r>
              <a:rPr lang="en-US" dirty="0" smtClean="0"/>
              <a:t>All Icons were either created by small tweaks to Iconography </a:t>
            </a:r>
            <a:r>
              <a:rPr lang="en-US" dirty="0" err="1" smtClean="0"/>
              <a:t>ppt</a:t>
            </a:r>
            <a:r>
              <a:rPr lang="en-US" dirty="0" smtClean="0"/>
              <a:t> that PEX sent me or by me in </a:t>
            </a:r>
            <a:r>
              <a:rPr lang="en-US" dirty="0" err="1" smtClean="0"/>
              <a:t>Canva</a:t>
            </a:r>
            <a:endParaRPr lang="en-US" dirty="0" smtClean="0"/>
          </a:p>
          <a:p>
            <a:r>
              <a:rPr lang="en-US" dirty="0" smtClean="0"/>
              <a:t>We couldn’t find a ton of stock photos for the carousel, so we used to free-to-use images via </a:t>
            </a:r>
            <a:r>
              <a:rPr lang="en-US" dirty="0" err="1" smtClean="0"/>
              <a:t>Canva</a:t>
            </a:r>
            <a:endParaRPr lang="en-US" dirty="0" smtClean="0"/>
          </a:p>
          <a:p>
            <a:r>
              <a:rPr lang="en-US" dirty="0" smtClean="0"/>
              <a:t>All colors and fonts are within DaVita Brand </a:t>
            </a:r>
            <a:r>
              <a:rPr lang="en-US" smtClean="0"/>
              <a:t>guidlines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8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686"/>
            <a:ext cx="12369061" cy="34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9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Hero Images for Tracks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91"/>
            <a:ext cx="12325926" cy="33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08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New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Addition: </a:t>
            </a:r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Rotating Banners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4" y="1448048"/>
            <a:ext cx="11148276" cy="3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141033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Next Steps: Phase 2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56" y="2316278"/>
            <a:ext cx="10515600" cy="4351338"/>
          </a:xfrm>
        </p:spPr>
        <p:txBody>
          <a:bodyPr/>
          <a:lstStyle/>
          <a:p>
            <a:r>
              <a:rPr lang="en-US" dirty="0" smtClean="0"/>
              <a:t>Creating template for actual learning page with  more pictures </a:t>
            </a:r>
            <a:r>
              <a:rPr lang="en-US" dirty="0" err="1" smtClean="0"/>
              <a:t>andless</a:t>
            </a:r>
            <a:r>
              <a:rPr lang="en-US" dirty="0" smtClean="0"/>
              <a:t> words</a:t>
            </a:r>
          </a:p>
          <a:p>
            <a:r>
              <a:rPr lang="en-US" dirty="0" smtClean="0"/>
              <a:t>Different icons for different learning instruments being used. </a:t>
            </a:r>
          </a:p>
          <a:p>
            <a:r>
              <a:rPr lang="en-US" dirty="0" smtClean="0"/>
              <a:t>Add more self-paced learning</a:t>
            </a:r>
          </a:p>
          <a:p>
            <a:r>
              <a:rPr lang="en-US" dirty="0" smtClean="0"/>
              <a:t>Certificates for completing courses</a:t>
            </a:r>
          </a:p>
          <a:p>
            <a:r>
              <a:rPr lang="en-US" dirty="0" smtClean="0"/>
              <a:t>Building more robust resource material section by adding tool tips into the LMS, so there's 2 locations to find material.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8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57399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Carousel: Before</a:t>
            </a:r>
            <a:endParaRPr lang="en-US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437" y="2514600"/>
            <a:ext cx="10695125" cy="38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0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37" y="1690687"/>
            <a:ext cx="11222022" cy="3650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1444" y="5664820"/>
            <a:ext cx="8854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ree Davita" panose="02000806000000020004" pitchFamily="50" charset="0"/>
              </a:rPr>
              <a:t>We plan to add testimonials to these images once we have them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2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690687"/>
            <a:ext cx="12112083" cy="33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232045" cy="37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2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6"/>
          </a:xfr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After</a:t>
            </a:r>
            <a:r>
              <a:rPr lang="en-US" b="1" dirty="0" smtClean="0">
                <a:solidFill>
                  <a:schemeClr val="bg1"/>
                </a:solidFill>
                <a:latin typeface="Bree Davita" panose="02000806000000020004" pitchFamily="50" charset="0"/>
              </a:rPr>
              <a:t>: Carousel </a:t>
            </a:r>
            <a:endParaRPr lang="en-US" b="1" dirty="0">
              <a:solidFill>
                <a:schemeClr val="bg1"/>
              </a:solidFill>
              <a:latin typeface="Bree Davita" panose="02000806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36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272</Words>
  <Application>Microsoft Office PowerPoint</Application>
  <PresentationFormat>Widescreen</PresentationFormat>
  <Paragraphs>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Bree Davita</vt:lpstr>
      <vt:lpstr>Calibri</vt:lpstr>
      <vt:lpstr>Calibri Light</vt:lpstr>
      <vt:lpstr>Lato</vt:lpstr>
      <vt:lpstr>Office Theme</vt:lpstr>
      <vt:lpstr>LMS Refresh</vt:lpstr>
      <vt:lpstr>Goals of Refresh</vt:lpstr>
      <vt:lpstr>Good to know</vt:lpstr>
      <vt:lpstr>Carousel: Before</vt:lpstr>
      <vt:lpstr>After: Carousel </vt:lpstr>
      <vt:lpstr>After: Carousel </vt:lpstr>
      <vt:lpstr>After: Carousel </vt:lpstr>
      <vt:lpstr>After: Carousel </vt:lpstr>
      <vt:lpstr>After: Carousel </vt:lpstr>
      <vt:lpstr>After: Carousel </vt:lpstr>
      <vt:lpstr>After: Carousel </vt:lpstr>
      <vt:lpstr>After: Carousel </vt:lpstr>
      <vt:lpstr>After: Carousel </vt:lpstr>
      <vt:lpstr>Before: Training Buttons</vt:lpstr>
      <vt:lpstr>After: Training Buttons</vt:lpstr>
      <vt:lpstr>Icons for Tracks: Before</vt:lpstr>
      <vt:lpstr>Icons for Tracks: After</vt:lpstr>
      <vt:lpstr>Icons for Tracks: After continued</vt:lpstr>
      <vt:lpstr>Icons for Tracks: After continued</vt:lpstr>
      <vt:lpstr>Before: No 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Hero Images for Tracks</vt:lpstr>
      <vt:lpstr>New Addition: Rotating Banners</vt:lpstr>
      <vt:lpstr>Next Steps: Phase 2</vt:lpstr>
    </vt:vector>
  </TitlesOfParts>
  <Company>DaVita,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LMS Refresh</dc:title>
  <dc:creator>Marissa Sanchez</dc:creator>
  <cp:lastModifiedBy>Marissa Sanchez</cp:lastModifiedBy>
  <cp:revision>16</cp:revision>
  <dcterms:created xsi:type="dcterms:W3CDTF">2022-04-18T17:21:02Z</dcterms:created>
  <dcterms:modified xsi:type="dcterms:W3CDTF">2022-04-19T20:29:51Z</dcterms:modified>
</cp:coreProperties>
</file>